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67" r:id="rId3"/>
    <p:sldId id="256" r:id="rId4"/>
    <p:sldId id="261" r:id="rId5"/>
    <p:sldId id="257" r:id="rId6"/>
    <p:sldId id="262" r:id="rId7"/>
    <p:sldId id="258" r:id="rId8"/>
    <p:sldId id="263" r:id="rId9"/>
    <p:sldId id="259" r:id="rId10"/>
    <p:sldId id="264" r:id="rId11"/>
    <p:sldId id="260" r:id="rId12"/>
    <p:sldId id="265" r:id="rId13"/>
    <p:sldId id="269" r:id="rId14"/>
    <p:sldId id="271" r:id="rId15"/>
    <p:sldId id="272" r:id="rId16"/>
    <p:sldId id="270" r:id="rId17"/>
    <p:sldId id="266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8"/>
    <p:restoredTop sz="94631"/>
  </p:normalViewPr>
  <p:slideViewPr>
    <p:cSldViewPr snapToGrid="0" snapToObjects="1">
      <p:cViewPr varScale="1">
        <p:scale>
          <a:sx n="64" d="100"/>
          <a:sy n="64" d="100"/>
        </p:scale>
        <p:origin x="200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79D4-24D8-064B-8359-19995D4F7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9BAD3-96C3-4B47-B27D-E98321416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6F43-4424-E34D-B3A6-BD82EE14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1452B-990A-6040-A4E8-03FCE77E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F12A8-7147-8049-9BB5-516FC491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D362-ADAD-FF4A-A1B1-5B402007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FB33B-7FA9-484A-A536-CE87355AA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ADDC-A7C2-AE4B-B8AA-75B64DC3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7C47-C7DB-9849-9362-64AB32B8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B7CA-3612-C646-BFCD-ABDD1569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0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9B02A5-743A-7147-B129-7C0C69749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369EA-6424-4747-8C06-6E1F7A549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5691E-F82D-6241-ACFB-D97B2AD8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F3429-80F4-D845-9E31-F8CAE823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4EB9-76BD-AF4A-AFCB-4FB82F97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E02E-BA95-D54E-8B92-A7BAACD6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4497-0723-6941-8812-5EC367CE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DF749-B910-5049-8FFA-3A2020C0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DA06-37C8-954A-975C-0FA6B915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F07A6-491F-8B44-ACCE-8F95E788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3D17-275B-CB46-AE81-36EE4353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9B1DC-4C74-D347-A39D-31EA68083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D69B0-9751-4540-B9FC-ECE0DDC3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3863-32DC-A642-A7B5-CFACF8A2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929E-1952-4248-864F-A1A0EFF7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3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FA86-1E84-4440-ADA3-DD5596C4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1448-4F8E-F440-8707-95826F95C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75885-EBA1-0040-80BD-789043B32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A7DBB-E02D-A84C-A470-4AE44984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701D2-45DD-7742-8550-526DDD0B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CB71B-25C4-F74D-90C5-FB6C3B40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F20E-CE3F-5349-9279-775612A9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FA93-43A3-E74A-B928-B567D4D3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64A5D-5A38-C746-88E1-9E5BC9DB2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82C7E-4ABE-1846-AF43-0CB418934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95345-3D64-A947-A6FE-7A491E6EC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B8DFB-C698-A443-B1BB-7AE2AD74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CFB83-0BF2-A846-B7DB-994E6263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6642E-E313-B045-88E0-82FE2D98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63F3-3F54-2940-82B3-DE5BFC45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09B5B-BC94-394B-BEF7-BEBB23C6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0AE14-15B1-4146-9F6C-A13E91A4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A1CA7-2857-DC4D-A5E6-26E048BD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562F5-0421-B640-8F6C-7970BEAE7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E83B4-47D4-324A-9D16-A2AFA059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77B42-269C-324A-B821-6B51D357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8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822-0867-CE49-AF5C-E6AAB349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FA98-B951-1F47-A6AD-C4638359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E112B-C8AE-604C-BB07-11D237B63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01FE9-12C4-DA49-AD99-289D315B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DFFD9-638A-C64E-90AC-BCFA543A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1F18-F774-4943-9A7B-6702825D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A014-0F3E-AC48-9281-9BA58E3B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E2BD1-1AC0-FB45-9D69-7A79DC466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E53D9-1989-2F4D-B7AE-582BB1F9B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C2583-1F35-D04B-81DC-55E8DAB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660AE-A6B5-A240-AD7D-3616FC5D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56194-FE1B-A143-9A40-E24CD57C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325DB-7D41-E145-A1F4-CB31E6F7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6AE97-78F6-2347-93A5-94549F29E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8134-2A1C-9B41-94A5-021BB72AC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A330-5028-8E46-B710-4BA82577175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A03B-3E15-AC44-B3D6-1892FB39E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B8E52-7C45-344B-97CB-DFF275198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83F0-B84A-7B4E-A753-BBB24B40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94566C-1017-C64D-87F1-81D2B8B319DC}"/>
              </a:ext>
            </a:extLst>
          </p:cNvPr>
          <p:cNvSpPr txBox="1"/>
          <p:nvPr/>
        </p:nvSpPr>
        <p:spPr>
          <a:xfrm>
            <a:off x="1695158" y="1751617"/>
            <a:ext cx="960205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AOTF and ILS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Geronimo Villanueva and Giuliano </a:t>
            </a:r>
            <a:r>
              <a:rPr lang="en-US" sz="4400" b="1" dirty="0" err="1">
                <a:solidFill>
                  <a:schemeClr val="bg1"/>
                </a:solidFill>
              </a:rPr>
              <a:t>Liuzzi</a:t>
            </a:r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NASA Goddard Space Flight Center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October 2018</a:t>
            </a:r>
          </a:p>
        </p:txBody>
      </p:sp>
    </p:spTree>
    <p:extLst>
      <p:ext uri="{BB962C8B-B14F-4D97-AF65-F5344CB8AC3E}">
        <p14:creationId xmlns:p14="http://schemas.microsoft.com/office/powerpoint/2010/main" val="84195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F913E4-7A8A-5640-BFC6-D254BB52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0" y="97420"/>
            <a:ext cx="12028902" cy="66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6C34A8-691A-C647-9A49-1C4B2083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79400"/>
            <a:ext cx="11849100" cy="629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A70EF-D5AC-B143-AA99-A17FEDD75DD0}"/>
              </a:ext>
            </a:extLst>
          </p:cNvPr>
          <p:cNvSpPr txBox="1"/>
          <p:nvPr/>
        </p:nvSpPr>
        <p:spPr>
          <a:xfrm>
            <a:off x="1342664" y="868102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4383.21 cm</a:t>
            </a:r>
            <a:r>
              <a:rPr lang="en-US" sz="5400" baseline="30000" dirty="0">
                <a:solidFill>
                  <a:srgbClr val="FFC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35901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C4DAE-9419-DF41-8901-790F6E6C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1" y="85844"/>
            <a:ext cx="12092038" cy="66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94566C-1017-C64D-87F1-81D2B8B319DC}"/>
              </a:ext>
            </a:extLst>
          </p:cNvPr>
          <p:cNvSpPr txBox="1"/>
          <p:nvPr/>
        </p:nvSpPr>
        <p:spPr>
          <a:xfrm>
            <a:off x="4895558" y="2278967"/>
            <a:ext cx="2422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Blaze</a:t>
            </a:r>
          </a:p>
        </p:txBody>
      </p:sp>
    </p:spTree>
    <p:extLst>
      <p:ext uri="{BB962C8B-B14F-4D97-AF65-F5344CB8AC3E}">
        <p14:creationId xmlns:p14="http://schemas.microsoft.com/office/powerpoint/2010/main" val="232775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E614AA-DF32-004A-872E-80FB1A698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118872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6D30A-292B-3344-80C5-FB4E345D962F}"/>
              </a:ext>
            </a:extLst>
          </p:cNvPr>
          <p:cNvSpPr txBox="1"/>
          <p:nvPr/>
        </p:nvSpPr>
        <p:spPr>
          <a:xfrm>
            <a:off x="1117581" y="643019"/>
            <a:ext cx="3036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Order 119</a:t>
            </a:r>
            <a:endParaRPr lang="en-US" sz="5400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6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EDB15-CA8F-D642-8914-B75377C3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66700"/>
            <a:ext cx="11836400" cy="632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24962-FC05-A847-BDC3-2E3D8A686040}"/>
              </a:ext>
            </a:extLst>
          </p:cNvPr>
          <p:cNvSpPr txBox="1"/>
          <p:nvPr/>
        </p:nvSpPr>
        <p:spPr>
          <a:xfrm>
            <a:off x="1089445" y="2505670"/>
            <a:ext cx="3036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Order 189</a:t>
            </a:r>
            <a:endParaRPr lang="en-US" sz="5400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1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94566C-1017-C64D-87F1-81D2B8B319DC}"/>
              </a:ext>
            </a:extLst>
          </p:cNvPr>
          <p:cNvSpPr txBox="1"/>
          <p:nvPr/>
        </p:nvSpPr>
        <p:spPr>
          <a:xfrm>
            <a:off x="3727940" y="1322363"/>
            <a:ext cx="49245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Instrument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Response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9908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8626C-BC50-2F48-BFA8-DC92F532B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0" y="1279325"/>
            <a:ext cx="11961468" cy="3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94566C-1017-C64D-87F1-81D2B8B319DC}"/>
              </a:ext>
            </a:extLst>
          </p:cNvPr>
          <p:cNvSpPr txBox="1"/>
          <p:nvPr/>
        </p:nvSpPr>
        <p:spPr>
          <a:xfrm>
            <a:off x="3554319" y="1924246"/>
            <a:ext cx="50390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Application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To the data</a:t>
            </a:r>
          </a:p>
        </p:txBody>
      </p:sp>
    </p:spTree>
    <p:extLst>
      <p:ext uri="{BB962C8B-B14F-4D97-AF65-F5344CB8AC3E}">
        <p14:creationId xmlns:p14="http://schemas.microsoft.com/office/powerpoint/2010/main" val="3503729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BE057-F8DA-114F-9198-1442A53C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706" y="223574"/>
            <a:ext cx="7375259" cy="63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94566C-1017-C64D-87F1-81D2B8B319DC}"/>
              </a:ext>
            </a:extLst>
          </p:cNvPr>
          <p:cNvSpPr txBox="1"/>
          <p:nvPr/>
        </p:nvSpPr>
        <p:spPr>
          <a:xfrm>
            <a:off x="4895558" y="2278967"/>
            <a:ext cx="24435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AOTF</a:t>
            </a:r>
          </a:p>
        </p:txBody>
      </p:sp>
    </p:spTree>
    <p:extLst>
      <p:ext uri="{BB962C8B-B14F-4D97-AF65-F5344CB8AC3E}">
        <p14:creationId xmlns:p14="http://schemas.microsoft.com/office/powerpoint/2010/main" val="162035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D9C40-2024-BB45-97FE-5D50F4CD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90500"/>
            <a:ext cx="119507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6E640-2FC9-1940-AA02-EC48082D279F}"/>
              </a:ext>
            </a:extLst>
          </p:cNvPr>
          <p:cNvSpPr txBox="1"/>
          <p:nvPr/>
        </p:nvSpPr>
        <p:spPr>
          <a:xfrm>
            <a:off x="1342664" y="868102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2837.83 cm</a:t>
            </a:r>
            <a:r>
              <a:rPr lang="en-US" sz="5400" baseline="30000" dirty="0">
                <a:solidFill>
                  <a:srgbClr val="FFC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91116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71F46-D24B-374C-8786-780EBF4AB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24" y="201591"/>
            <a:ext cx="11802319" cy="64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2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26002E-D623-034E-B859-EEEF7A37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28600"/>
            <a:ext cx="1197610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4B6C7-FFDC-4C4F-B65A-A757F151A1E9}"/>
              </a:ext>
            </a:extLst>
          </p:cNvPr>
          <p:cNvSpPr txBox="1"/>
          <p:nvPr/>
        </p:nvSpPr>
        <p:spPr>
          <a:xfrm>
            <a:off x="1342664" y="868102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3172.86 cm</a:t>
            </a:r>
            <a:r>
              <a:rPr lang="en-US" sz="5400" baseline="30000" dirty="0">
                <a:solidFill>
                  <a:srgbClr val="FFC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41603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4E897-84B5-054C-B1FB-458B21A3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0" y="132143"/>
            <a:ext cx="12049947" cy="66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5FE9B7-ADD4-5247-A7B8-E20C622F2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60350"/>
            <a:ext cx="11938000" cy="633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CCEAD-12EF-EA40-92A0-98E6448CDBB4}"/>
              </a:ext>
            </a:extLst>
          </p:cNvPr>
          <p:cNvSpPr txBox="1"/>
          <p:nvPr/>
        </p:nvSpPr>
        <p:spPr>
          <a:xfrm>
            <a:off x="1342664" y="868102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3289.57 cm</a:t>
            </a:r>
            <a:r>
              <a:rPr lang="en-US" sz="5400" baseline="30000" dirty="0">
                <a:solidFill>
                  <a:srgbClr val="FFC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76870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41F044-97E7-E34F-8D26-7BA4D0EB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5" y="108995"/>
            <a:ext cx="12028902" cy="66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1699BA-5835-024A-A32B-96A1FD01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47650"/>
            <a:ext cx="11874500" cy="636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96909-4ACA-254E-A4C9-F7D487AFCF32}"/>
              </a:ext>
            </a:extLst>
          </p:cNvPr>
          <p:cNvSpPr txBox="1"/>
          <p:nvPr/>
        </p:nvSpPr>
        <p:spPr>
          <a:xfrm>
            <a:off x="1342664" y="868102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3650.93 cm</a:t>
            </a:r>
            <a:r>
              <a:rPr lang="en-US" sz="5400" baseline="30000" dirty="0">
                <a:solidFill>
                  <a:srgbClr val="FFC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9157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Macintosh PowerPoint</Application>
  <PresentationFormat>Widescreen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Villanueva, Geronimo Luis (GSFC-6930)</cp:lastModifiedBy>
  <cp:revision>28</cp:revision>
  <dcterms:created xsi:type="dcterms:W3CDTF">2018-10-02T00:19:40Z</dcterms:created>
  <dcterms:modified xsi:type="dcterms:W3CDTF">2021-05-24T23:55:47Z</dcterms:modified>
</cp:coreProperties>
</file>